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il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72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Napukaw ti Maikadua nga Anak ket masarakan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Ita nga aldaw</a:t>
            </a:r>
            <a:r xmlns:a="http://schemas.openxmlformats.org/drawingml/2006/main">
              <a:rPr altLang="en-US" lang="il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Ababa nga eksamen</a:t>
            </a:r>
            <a:r xmlns:a="http://schemas.openxmlformats.org/drawingml/2006/main">
              <a:rPr altLang="en-US" lang="ilo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Kasano ti panangtrato ti ama iti maikadua nga anak idi nagsubli?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Pinaruarna ti maikadua nga anak.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Dinanogna ti maikadua nga anak.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Saanna a nakita ti maikadua nga anak.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Siraragsak nga inawatna ti maikadua nga anak.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Siraragsak nga inawatna ti maikadua nga anak.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Maysa nga Utang nga Utangna ti Sangapulo Ribu a Talento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‘Saan kadi a rumbeng a kaasiam ti padam nga adipen a kas iti inaramidko kenka?’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33. 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Adda maysa a tao nga utangna ti ari iti sangapulo a ribu a talento. Naasian ti ari iti lalaki, kinanselarna ti utang.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Ngem idi rimmuar dayta a lalaki, nasarakanna ti maysa kadagiti padana nga adipen a nakautang kenkuana iti sangagasut a denario. Iniggamanna ket nakapungtot kenkuana. “Isublim ti utangmo kaniak!”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Ket intapuakna ti padana nga adipen iti pagbaludan. Nangngeg ti ari daytoy a damag manipud iti sabali nga adipenna.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Kalpasanna, nakapungtot ti ari ket inayabanna manen ti adipen. “Kanselakon amin dayta utangmo ta impakaasim kaniak. Saan kadi a rumbeng a kaasiam dagiti padam nga adipen a kas kaniak?”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Jesus, “Kas iti panangpakawan kadakayo ti Amatayo sadi langit, rumbeng a pakawanenyo ti maysa ken maysa.”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Naikkat ti maysa nga adipen iti dakkel unay nga utang a sangapulo ribu a talento.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 saanna a pinakawan ti padana nga adipen a nakautang kenkuana iti sangagasut a denario.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 panagyaman daytoy a kababalin.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Napakawan ken naisalakantayo met babaen ti parabur babaen ken Jesus.</a:t>
            </a:r>
            <a:r xmlns:a="http://schemas.openxmlformats.org/drawingml/2006/main">
              <a:rPr altLang="en-US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ditay malipatan dayta a parabur, masapul a pakawanentayo dagiti nakaaramid iti dakes kadatayo.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mamakawan ken mangayat kadatayo agingga iti panungpalan.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Mano nga kwarta ti naala na nga writed off ti ari??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gasut a denario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 gasut a denario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sangagasut a 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sangapulo a ribu a 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sangapulo a ribu a talento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4000"/>
              <a:t>Ta natayen daytoy nga anakko ket sibibiag manen; isu ket nayaw-awan ken masarakan.’ Isu a rinugianda ti nagselebrar.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‘Saan kadi a rumbeng a kaasiam ti padam nga adipen a kas iti inaramidko kenka?’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33. 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82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Hosanna iti Anak ni David!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Impukkaw dagiti tattao nga immun-una ngem isu ken dagiti simmaruno, "Hosanna iti Anak ni David!" "Nabendisionan ti umay iti nagan ti Apo!" "Hosanna iti kangatuan!"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Bayat nga umas-asideg ni Jesus iti Jerusalem, nangibaon iti dua nga adalan, a kunkunada, “Inkayo iti purok, ket makasarakka iti asno a kaduana ti urbonna. Uk-ibukbok ida ket iyegda kaniak.”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Dua nga adalan ti napan iti purok ket inaramidda ti imbilin ni Jesus kadakuada.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Nasarakanda ti asno. “Kasapulan ida ti Apo.” Kalpasanna, impatulod a dagus ti akinkukua 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Nagtugaw ni Jesus iti maladaga nga asno ket simrek idiay Jerusalem. Dagiti bunggoy nga immun-una ngem isu ket impukkawda, “Hosanna iti Anak ni David!”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 kinapudno a nagsakay ni Jesus iti maladaga nga asno ken isut’ inabrasa dagiti bunggoy ket naaramid sigun iti nairekord a padto ti Biblia. Ngem awan ti makaammo iti dayta.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"Nagsakay ni Jesus iti urbon ti asno, ket nagpukkaw dagiti tattao, ."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‘Hosanna iti Anak ni David!’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Naipadto amin dagitoy iti Biblia.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Nagbiag ni Jesus babaen ti panagtulnog,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kas naisurat iti Biblia.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Datayo a sumursurot ken Jesus ket masapul met nga agtulnog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Sao ti Dios a naan-anay.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rgbClr val="ff0000"/>
                </a:solidFill>
              </a:rPr>
              <a:t>Siasino ni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aritayo a maikari iti pannakaidayaw ken pannakaidayaw.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ilo">
                <a:solidFill>
                  <a:schemeClr val="tx1">
                    <a:lumMod val="50000"/>
                    <a:lumOff val="50000"/>
                  </a:schemeClr>
                </a:solidFill>
              </a:rPr>
              <a:t>No. 73 Ti Sao ti Dios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400"/>
              <a:t>Pinagungar ni Jesus ni Lazaro manipud Natay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sinalay ni Jesus a simrek idiay Jerusalem?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maysa nga urbon ti asno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maysa a maladaga a kabalio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maysa a maladaga nga elepante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maysa a maladaga a kamelio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maysa nga urbon ti asno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Impukkaw dagiti tattao nga immun-una ngem isu ken dagiti simmaruno, "Hosanna iti Anak ni David!" "Nabendisionan ti umay iti nagan ti Apo!" "Hosanna iti kangatuan!"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83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Balay ti kararag ti balayko.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"Naisurat," kinunana kadakuada, " 'Ti balayko maawaganto iti balay ti kararag,' ngem pagbalinenyo daytoy a 'kueba dagiti mannanakaw.'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Simrek ni Jesus iti templo ti Jerusalem. Adu dagiti komersiante ken agsuksukat iti kuarta iti uneg ti templo.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Binalbaliwan ni Jesus dagiti lamisaan dagiti agsuksukat iti kuarta ken dagiti bangko dagidiay aglaklako iti kalapati. Inmanehona amin a gumatgatang ken aglaklako sadiay.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Sipupungtot a kinuna ni Jesus, “Naisurat, Maawagan ti balayko kas balay ti kararag, ngem pagbalinenyo daytoy a kueba dagiti mannanakaw.”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Pinapanaw ni Jesus dagiti komersiante iti templo ken pinaimbagna dagiti masakit iti templo.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 templo, ti simbaan, ti lugar a pagdaydayawan ken pagkararagan iti Dios.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Nakapungtot ni Jesus iti bunggoy a namagbalin iti dayta a lugar a pagnegosioan.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Ania ti aramidem iti simbaan?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Iti simbaan, masapul a masabetmo ti Dios babaen ti panagdayaw ken kararag.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rgbClr val="ff0000"/>
                </a:solidFill>
              </a:rPr>
              <a:t>Siasino ni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akinkukua iti iglesia. Ni Jesus ti umawat iti panagdayaw ken kararagtayo manipud iti iglesia.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Kinuna ni Jesus kenkuana, "Siak ti panagungar ken ti biag. Ti mamati kaniak agbiagto, uray matay;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ket ti siasinoman nga agbiag ken mamati kaniak ket saan a pulos a matay. Mamatika kadi iti daytoy?"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Siasino ti pinapanaw ni Jesus manipud iti templo?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Dagiti Judio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Gentil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Dagiti aglaklako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Dagiti aglaklako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"Naisurat," kinunana kadakuada, " 'Ti balayko maawaganto iti balay ti kararag,' ngem pagbalinenyo daytoy a 'kueba dagiti mannanakaw.'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84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Binugguan ni Jesus dagiti Saka Dagiti Adalanna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Ita ta siak, ti Apo ken Mannursuroyo, binugguan dagiti sakayo, rumbeng met a bugguanyo dagiti saka ti maysa ken maysa.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maudi a pangrabii a kaduana dagiti adalanna. Ammo ni Jesus a daytoy ti maudi a pannanganna kadagiti adalanna.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Kellaat nga inyeg ni Jesus ti danum iti palanggana, ket rinugianna a saggaysa a bugguan dagiti saka dagiti adalanna.</a:t>
            </a:r>
            <a:r xmlns:a="http://schemas.openxmlformats.org/drawingml/2006/main">
              <a:rPr lang="ilo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 turno ni Pedro, kinuna ni Pedro, "Apay a bugguan ti Apo dagiti sakatayo? Diakto bugguan!"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Simmungbat ni Jesus. "No diak bugguan dagiti sakam, awan ti pakainaiganmi kenka. Mabalin a saanmo a maawatan a naimbag ita, ngem addanto aldaw a maawatanmonto.”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"Nabugguak dagiti sakam tapno makaaramidak iti pagwadan. Manipud ita, bugguanyo ti saka ti tunggal maysa ket agbalinkayo a tattao nga agserserbi iti tunggal maysa."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Iti lubong, dagiti nababa a tattao agserserbida kadagiti nangato a tattao, ngem iti kasumbangirna, binugguan ni Jesus dagiti saka dagiti adalanna ket simmuko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 biagna para kadatayo.</a:t>
            </a:r>
            <a:r xmlns:a="http://schemas.openxmlformats.org/drawingml/2006/main">
              <a:rPr altLang="en-US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adalantayo ni Jesus, maragsakantayo koma nga agserbi iti maysa ken maysa iti nababbaba a lugar, imbes a kayattayo ti pannakatratotayo iti nangatngato a lugar.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Maysa nga aldaw dimteng ti damag ken ni Jesus. “Masakit ni Lazaro. Pangngaasiyo ta umaykayo a dagus ket agasankayo."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Jesus?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il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kangatuan a tao, ngem dimteng iti kababaan a lugar ken situtulok nga agserbi kadatayo amin.</a:t>
            </a:r>
            <a:r xmlns:a="http://schemas.openxmlformats.org/drawingml/2006/main">
              <a:rPr altLang="en-US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Siasino ti saan a nangipalubos a bugguan ni Jesus dagiti sakana?</a:t>
            </a:r>
            <a:r xmlns:a="http://schemas.openxmlformats.org/drawingml/2006/main">
              <a:rPr altLang="en-US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Judas Iscariote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Ni Pedro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Ita ta siak, ti Apo ken Mannursuroyo, binugguan dagiti sakayo, rumbeng met a bugguanyo dagiti saka ti maysa ken maysa.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85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Ni Jesus nga Agkarkararag iti Turod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Iti adayo bassit, nagruknoy a ti rupana iti daga ket inkararagna, "Amak, no mabalin, alaen koma kaniak daytoy a kopa. Kaskasdi saan a kas iti kayatko, no di ket kas iti kayatmo."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Kalpasan ti pangrabii, napan ni Jesus a kaduana dagiti adalanna iti lugar a maawagan Getsemani.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 kadagiti adalan, “Nalapunos ti kararuak iti ladingit agingga ken patay. Agtalinaedka ditoy ket agbantayka kaniak.”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“"Amak, no mabalin, alaen koma kaniak daytoy a kopa. Ngem saan a kas iti kayatko, no di ket kas iti kayatmo." Sipapasnek a nagkararag ni Jesus. Ngem nakaturog dagiti adalan.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 bayat a riniingna dagiti adalanna, “Saankayo kadi a makapagtalinaed kaniak iti maysa nga oras? Kitaen. Adtoy nga umay ti mangliput kaniak a mangtiliw kaniak.”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Kamaudiananna, sinurot ni Jesus dagiti tattao nga immay nangtiliw kenkuana. Daytat’ matay tapno mabayadan dagiti basoltayo iti krus kas iti kayat ti Dios.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 sakbay nga immay ni Jesus, natay.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Nasakit para ken Jesus ti matay tapno bayadanna dagiti basbasoltayo idiay krus, ngem naan-anay a natulnog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gapu ta pagayatan ti Dios dayta.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Masapul nga umuna a namnamaentayo a matungpal ti pagayatan ti Dios imbes a ti pagayatak iti biagtayo.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lang="ilo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ket..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Awan basol ni Jesus iti daytoy a daga gapu ta naan-anay a sursurotenna ti pagayatan ti Dios.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Sadino ti nagkararag ni Jesus sakbay a naaresto?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Iti templo ti Jerusalem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Makinngato a kuarto ni Marcos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Danaw Galilea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Iti adayo bassit, nagruknoy a ti rupana iti daga ket inkararagna, "Amak, no mabalin, alaen koma kaniak daytoy a kopa. Kaskasdi saan a kas iti kayatko, no di ket kas iti kayatmo."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86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Natay ni Jesus idiay krus.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Impukkaw ni Jesus iti napigsa a timek, "Ama, kadagiti imam itedko ti espirituk." Idi naibaganan daytoy, inlang-abna ti maudi.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 1 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Jesus, a tiniliw dagiti soldado a Romano, nakasuot iti korona a siit iti ulona, nauyaw, inawitna ti krus ken naiturong tapno mapapatay iti turod.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Kalpasanna, nailansa ni Jesus iti krus a kaduana ti dua a kriminal. Nagtakder dagiti tattao a mangbuybuya, ket inuyaw pay ketdi dagiti agtuturay.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“Ama, pakawanem ida, ta dida ammo ti ar-aramidenda.” Inkararag ni Jesus dagiti nangpapatay kenkuana.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Jesus, "Nalpasen!" Ket inruknoyna ti ulona ket insukona ti espirituna.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Kinuna ti kabsat ni Lazaro ken ni Jesus a naladaw nga immay, “Jesus, no addaka koma ditoy, saan koma a natay ti kabsatko.”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Iti dayta a kanito napigis ti kurtina ti templo manipud ngato agingga iti baba. Nagkintayeg ti daga ket nagsina dagiti bato. Idi nakita daytoy dagiti soldado a nangilansa ken ni Jesus, nagbutengda, ket impukkawda, "Pudno nga isu ti Anak ti Dios!"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Nagsagaba ken natay ti awan basolna a ni Jesus iti biangtayo, ken binayadanna dagiti basoltayo.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Gapuna, saantayo a kasapulan a bayadan ti bagitayo.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Naisalakankami gapu ken ni Jesus.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Masapul a ditay liplipatan daytoy iti apagbiit.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Mangisalakan a nangisalakan kadatayo babaen ti ipapatayna gapu kadagiti basoltayo idiay krus.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Siasino ti kadua ni Jesus a nailansa iti krus?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Dagiti adalan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Dagiti babbai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Dagiti Padi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Dagiti Kriminal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Dagiti Kriminal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Impukkaw ni Jesus iti napigsa a timek, "Ama, kadagiti imam itedko ti espirituk." Idi naibaganan daytoy, inlang-abna ti maudi.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 1 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87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Ti Awan Tanem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Iti daytoy, timmaliaw ket nakitana ni Jesus a nakatakder sadiay, ngem dina napupuotan a ni Jesus dayta.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Napan ni Maria Magdalena iti tanem tapno kitaenna ti natay a ni Jesus. Ngem, silulukat ti bato a ruangan ti tanem.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Awan ti bangkay ni Jesus iti tanem. Impagarup ni Maria nga adda nangtakaw iti bangkay ni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Nagparang ti anghel ket sinaludsodna. "Apay nga agsangsangitka?" Insungbat ni Maria, "Adda nangtakaw iti bangkay ni Jesus."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Jesus, “Ikkatenyo ti bato a ruangan ti tanem.” Imbilin ni Jesus, "Rummuarka, Lazaro."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Ket idi nagsubli, adda ni Jesus a nagsubli a sibibiag. Ngem saan a nabigbig ni Maria ni Jesus. Saanna nga impagarup nga agbiag manen ni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"Maria..." Idi laeng timmawag ni Jesus, mabigbig ni Maria. “Apo, talaga a nagbiagka." Napagungar ni Jesus tallo nga aldaw kalpasan ti ipapatayna.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Awan ti natay ditoy lubong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ken sibibiag manen.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Ngem sibibiag pay laeng ti kakaisuna, ni Jesus, a napagungar manipud ken patay.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Kuna ti Biblia a dagiti mamati ken Jesus agbiagda met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kas ken Jesus.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Isu a masapul a ditay mapukaw ti namnamatayo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para iti biag nga agnanayon.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Apo ti Balligi a nangparmek ken patay ken nagbiag manen.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napanunot ni Maria idi nakitana nga awan ni Jesus iti tanem?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Napagungar ni Jesus!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Saan a tanem ni Jesus daytoy!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Adda nangtakaw iti bangkay ni Jesus!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Ginatang dagiti adalan ti bangkay ni Jesus!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Adda nangtakaw iti bangkay ni Jesus!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Iti daytoy, timmaliaw ket nakitana ni Jesus a nakatakder sadiay, ngem dina napupuotan a ni Jesus dayta.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88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Ni Jesus nga immuli idiay langit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Kalpasan ti panangisaona iti daytoy, naipangato iti imatangda, ket maysa nga ulep ti nangilemmeng kenkuana manipud iti imatangda.</a:t>
            </a:r>
            <a:r xmlns:a="http://schemas.openxmlformats.org/drawingml/2006/main">
              <a:rPr lang="ilo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Dagiti adalan, a saan a makaammo a napagungar ni Jesus, natiliwda iti buteng ken pannakaupay.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Immay ni napagungar a Jesus ket nagtakder iti tengngada, impakitana kadakuada dagiti imana ken sikiganna ket kinunana, “Isardengyo ti agduadua ket mamatikayo.”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Kalpasanna, nakaskasdaaw ta tallo nga aldaw kalpasan ti ipapatayna, rimmuar ni Lazaro. Naragsakan dagiti tattao a nakakita iti daytoy ket indaydayawda ti Dios.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Kalpasanna, kinuna ni Jesus nga agsublinto iti Amana, ti Dios ket inkarina nga ibaonna ti Espiritu Santo.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Ket binilin ni Jesus dagiti adalanna nga agbalinda a saksi Kenkuana agingga iti panungpalan ti lubong, tapno ikasabada ti ebanghelio ken isuroda ti sao.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Kalpasan a nakompletona amin a mision iti daytoy a daga, simmang-at ni Jesus idiay langit iti sanguanan dagiti adalanna. Ket inkarina kadakami nga agsublinto iti daytoy a daga inton agangay.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Binilin ni Jesus dagiti adalanna nga ikasabada ti ebanghelio agingga kadagiti ungto ti daga sakbay nga immuli idiay Langit.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 Simbaan ket maysa a grupo dagiti adalan ni Jesus.</a:t>
            </a:r>
            <a:r xmlns:a="http://schemas.openxmlformats.org/drawingml/2006/main">
              <a:rPr lang="il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Kas adalan ni Jesus, nasken nga ikasabatayo ti ebanghelio iti sadinoman. Ket masapul nga agbalintayo a saksi ni Jesus.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Sibibiag pay laeng ni Jesus, a nakatugaw iti kannawan a sikigan ti Dios, ket agsublinto ditoy daga kas inkarina.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impakita ni napagungar a Jesus kadagiti adalanna?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 ti kuko kadagiti ima ken saka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Siit a marka oh ti ulo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 ti latigo iti likud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Sugat ti rupa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Marka ti kuko kadagiti ima ken saka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Kalpasan ti panangisaona iti daytoy, naipangato iti imatangda, ket maysa nga ulep ti nangilemmeng kenkuana manipud iti imatangda.</a:t>
            </a:r>
            <a:r xmlns:a="http://schemas.openxmlformats.org/drawingml/2006/main">
              <a:rPr lang="ilo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89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Immay ti Espiritu Santo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Napnoda amin iti Espiritu Santo ket nangrugida nga agsao iti sabali a pagsasao bayat ti panangpabalin ti Espiritu kadakuada.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Adda dagiti adalan idiay Jerusalem kas kinuna ni Jesus. Idi dimteng ti aldaw ti Pentecostes, agkakaduada amin iti maymaysa a lugar.</a:t>
            </a:r>
            <a:r xmlns:a="http://schemas.openxmlformats.org/drawingml/2006/main">
              <a:rPr lang="i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Pinabiag ni Jesus ni Lazaro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babaen ti saona.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Masapul a mataytayo inton agangay, ngem masapul a mapagungartayo gapu ta mamatitayo ken ni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Masapul nga agbalinka a Kristiano nga agbibiag nga addaan iti namnama a panagungar.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Pagammuan ta dimteng ti uni a kas iti panagpuyot ti nadawel nga angin ket pinunnona ti intero a balay a nagtugawanda.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Ket kalpasanna adda dila ti apuy iti ulo ti tunggal tao, ket kalpasanna napno amin dagitoy iti Espiritu Santo ket nangrugida nga agsao iti sabali a pagsasao.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Idi nasdaaw ti amin, rinugian ni Pedro nga ikasaba kadakuada ti maipapan ken ni Jesus ken ti ebanghelio.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Dimngeg dagiti tao iti ebanghelio, nagbabawi, ken nabuniagan. Nasurok a 3,000 a tattao ti nabautisaran iti dayta nga aldaw.</a:t>
            </a:r>
            <a:r xmlns:a="http://schemas.openxmlformats.org/drawingml/2006/main">
              <a:rPr lang="i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Imbaon ni Jesus ti Espiritu Santo kadagiti adalanna.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Inted ti Espiritu Santo ken Pedro ti sirib ken bileg a mangikasaba iti ebanghelio.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 Espiritu Santo ket adda iti puso dagiti amin a mamati ken ni Jesus.</a:t>
            </a:r>
            <a:r xmlns:a="http://schemas.openxmlformats.org/drawingml/2006/main">
              <a:rPr lang="i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Diyo liplipatan a ti Espiritu Santo ti mangted kadatayo iti sirib ken tured a mangikasaba iti ebanghelio, kas iti panangtedna ken Pedro iti sirib ken pannakabalin.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Ibaon ni Jesus ti Espiritu Santo kadagiti amin a mamati kenkuana tapno tumulong kadatayo.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nangngegda idi immay ti Espiritu Santo?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uni ti trumpeta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gurruod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 panagpuyot ti naranggas nga angin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 uni dagiti kararag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ti panagpuyot ti naranggas nga angin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Napnoda amin iti Espiritu Santo ket nangrugida nga agsao iti sabali a pagsasao bayat ti panangpabalin ti Espiritu kadakuada.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Imbaga ni Felipe ti Ebanghelio iti Etiope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Kalpasanna, nangrugi ni Felipe iti dayta a mismo a paset ti Kasuratan ket imbagana kenkuana ti naimbag a damag maipapan ken Jesus.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4000"/>
              <a:t>Ta natayen daytoy nga anakko ket sibibiag manen; isu ket nayaw-awan ken masarakan.’ Isu a rinugianda ti nagselebrar.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Jesus?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apo ti biag a mangisubli kadagiti natay.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Maysa nga aldaw kinuna ti maysa nga anghel ti Apo ken ni Felipe a namati ken ni Jesus “Inka iti abagatan iti dalan-ti dalan iti let-ang.”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Rinugianna ti nagturong iti abagatan a desierto kas kinuna ti anghel. Pinampanunotna no apay nga imbaon ti anghel </a:t>
            </a: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Iti dayta a tiempo, ti eunuko a mangimatmaton iti kuarta para iti pagilian ti Etiopia, ket adda iti kareson, a mangbasbasa kadagiti sursurat ni mammadto Isaias. Immasideg ni Felipe ket dinamagna. "Maawatam kadi ti basbasaem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“Kasano a maawatanko,” kinunana, “malaksid no adda mangilawlawag kaniak?” Nangrugi ni Felipe iti dayta a mismo a paset ti Kasuratan ket imbagana kenkuana ti naimbag a damag maipapan ken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Kalpasan nga inawat ti Etiope ni Jesus, nagsubli iti pagilianna a siraragsak. Nagyaman ni Felipe iti Espiritu Santo gapu iti panangiturongna kenkuana sadiay.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Saan a naan-anay a maawatan ni Felipe ngem nagtulnog iti bilin ti Espiritu Santo. Isu a mabalinna nga ikasaba ti naimbag a damag iti Etiope.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dadduma addatayo iti kasasaad a ditay maawatan.</a:t>
            </a:r>
            <a:r xmlns:a="http://schemas.openxmlformats.org/drawingml/2006/main">
              <a:rPr lang="i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 no agtalekka iti Dios ken agtulnogka kenkuana iti Espiritu Santo uray iti dayta a kanito, mabalinmo met ti agbalin a tao ti pammati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mangikaskasaba iti ebanghelio.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 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mangidaulo iti relasion a rumbeng a makaam-ammotayo.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eunuko nga Etiope a naam-ammo ni Felipe a mangimaton ?</a:t>
            </a:r>
            <a:r xmlns:a="http://schemas.openxmlformats.org/drawingml/2006/main">
              <a:rPr lang="i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 ti mangimatmaton iti buyot.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 ket maysa a kusinero ti pagilianna.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ket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iti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singiren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iti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 kukuana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pagilian ti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kuarta.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 ti nangtengngel iti panagdayaw ti pagilian.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Isu ti mangimatmaton iti kuarta ti pagilianna.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Kalpasanna, nangrugi ni Felipe iti dayta a mismo a paset ti Kasuratan ket imbagana kenkuana ti naimbag a damag maipapan ken Jesus.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91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Naam-ammo ni Saul ni Jesus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Mano nga aldaw ti napalabas manipud natay ni Lazaro idi immay ni Jesus?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maysa nga aldaw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 nga aldaw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tallo nga aldaw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uppat nga aldaw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tallo nga aldaw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Natinnag iti daga ket nangngegna ti timek a nagkuna kenkuana, "Saul, Saul, apay nga idadanesnak?"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Adda maysa a lalaki nga agnagan Saul a manggurgura kadagiti mamati ken ni Jesus, ken kagurana ti iglesia.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Kagura unay ni Saul ni Jesus isu a napan idiay Damasco tapno arestuenna dagiti Kristiano.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Bayat nga umas-asideg iti Damasco iti panagdaliasatna, kellaat a nagsilnag ti lawag manipud langit iti aglawlawna. Nangngegna ti timek, “Saul, Saul, Apay nga idaddadanesnak?”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“Siasinoka, Apo?“ sinaludsod ni Saul. “Siak ni Jesus, nga idaddadanesyo.” Nasdaaw ni Saul ta sibibiag ni Jesus. Impagarupna a natayen ni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Saul, a nakaam-ammo ken Jesus, nagbalin a baro a tao. Isu a nagbalin a Pablo nga Apostol, a nagtrabaho a sipipinget a nangikasaba iti ebanghelio kadagiti Gentil, ken nagsurat iti adu a libro ti Biblia.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Saul ket maysa a tao a nangidadanes iti iglesia, ngem inawagan ti Dios nga apostol.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Naan-anay a naiduma ti panagbiag ni Saul, a nakaam-ammo ken Jesus, ngem idi.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dagiti panagbalbaliw nga inaramidmo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sipud idi naam-ammom ni Jesus?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Dagidiay makasabat ken Jesus ket masapul nga agbiag iti naiduma ngem idi.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isu ti mangpakawan kadagiti dakes a tattao a kas ken Saul ken mangayab kadakuada ken mangikabil kadakuada kas trabahador.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Apay a napan ni Saul idiay Damasco?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Tapno matiliw dagiti Kristiano.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Tapno adda biahe.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Tapno adda panagdayaw.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Tapno maikasaba ti ebanghelio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Tapno matiliw dagiti Kristiano.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Natinnag iti daga ket nangngegna ti timek a nagkuna kenkuana, "Saul, Saul, apay nga idadanesnak?"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Kinuna ni Jesus kenkuana, "Siak ti panagungar ken ti biag. Ti mamati kaniak agbiagto, uray matay;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ket ti siasinoman nga agbiag ken mamati kaniak ket saan a pulos a matay. Mamatika kadi iti daytoy?"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92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Nasayaat a gayyem ni Pablo, ni Bernabe.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Ngem innala ni Bernabe ket impan kadagiti apostol. Imbagana kadakuada no kasano a nakita ni Saul iti panagdaliasatna ti Apo ken nakisarita kenkuana ti Apo, ken no kasano a nangasaba idiay Damasco nga awan butengna iti nagan ni Jesus.</a:t>
            </a:r>
            <a:r xmlns:a="http://schemas.openxmlformats.org/drawingml/2006/main">
              <a:rPr lang="ilo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Kalpasan a naam-ammo ni Pablo ni Jesus, kayatna a maam-ammo dagiti adalan ni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 nagbuteng dagiti adalan ni Jesus ken Pablo. Gapu ta dida ammo a kalpasan a naam-ammo ni Pablo ni Jesus, nagbalin a mamati ken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Tinulongan ni Bernabe ni Pablo. “Talaga a naam-ammona ni Jesus ket naan-anay a nagbalbaliw!”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"Nakitak met ni Pablo a mangaskasaba idiay Damasco, a napanna tiniliw dagiti Kristiano!" Nalaka a nakigayyem dagiti adalan ken Pablo.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Kalpasan dayta, nagbalinda a nasayaat nga aggayyem da Bernabe ken Pablo ken nagdaliasatda iti intero a lubong tapno agkasabada iti ebanghelio.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Pablo, a nangidadanes iti iglesia, naam-ammona ni Jesus ket nagbalin a baro a tao, ngem saan a namati kenkuana dagiti tattao.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 insagana ti Dios ni Bernabe ken inaramidna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maysa a nasayaat a katrabahuan ni Pablo.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Kas kada Pablo ken Bernabe, rumbeng nga agbalintayo a nasayaat nga aggayyem iti pammati ken agtitinnulongtayo.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Mangibaon kadatayo ni Jesus iti gayyem a makatulong kadatayo no marigatantayo.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Siasino ti timmulong ken Pablo ken nagbalin nga aggayyem idi marigatan?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Bernabe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Felipe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Ni Bernabe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Ti Panagbalbaliw ti Langana ni Jesus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Ngem innala ni Bernabe ket impan kadagiti apostol. Imbagana kadakuada no kasano a nakita ni Saul iti panagdaliasatna ti Apo ken nakisarita kenkuana ti Apo, ken no kasano a nangasaba idiay Damasco nga awan butengna iti nagan ni Jesus.</a:t>
            </a:r>
            <a:r xmlns:a="http://schemas.openxmlformats.org/drawingml/2006/main">
              <a:rPr lang="ilo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93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Dorcas, a nagbiag manen.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Pinaruar ida amin ni Pedro iti siled; kalpasanna, nagparintumeng ket nagkararag. Iti panagturongna iti natay a babai, kinunana, "Tabita, bumangonka." Linuktanna dagiti matana, ket idi nakitana ni Pedro nagtugaw.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 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Adda idi adalan nga agnagan Dorcas, a kanayon nga agar-aramid iti naimbag ken tumultulong kadagiti napanglaw.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Agarup iti dayta a tiempo nagsakit ket natay. Naladingit unay dagiti kaarrubana ket insublida ni Pedro.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 simmangpet ni Pedro, agsangsangit ti amin a timmulong kenkuana, nga ipakpakitada dagiti kawes nga inawatna kas sagut.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Pinaruar ida amin ni Pedro iti siled; kalpasanna, nagparintumeng ket nagkararag.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“Dorcas, bumangon!”, kinuna ni Pedro. Linuktanna dagiti matana, ket nagtugaw a nakakita ken ni Pedro. Iti pannakakitada iti daytoy, naragsak ti amin ken adu a tattao iti dayta a purok ti namati ken ni Jesus.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Pedro ket adalan ni Jesus, ken kabaelanna nga aramiden ti inaramid ni Jesus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idi adda ditoy daga.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Imbaga ni Jesus kadagiti adalanna nga aramidenda met ti inaramidna.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Adalantayo ni Jesus.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Masapul nga adalen ken laglagipentayo ti inaramid ni Jesus iti daytoy a daga ken aramidentayo dagiti isu met laeng a banag a kas ken Jesus.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Ikkan ni Jesus ti bileg kadagiti adalanna tapno maikasabada ti ebanghelio.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Sadiay a nabaliwan ti langana iti sanguananda. Nagsilnag ti rupana a kas iti init, ket nagbalin a puraw ti kawesna a kas iti lawag.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Idi immay ni Pedro idiay Dorcas, naliday dagiti tattao ken ania ti impakitada kenkuana?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Dagiti kawes nga inaramid ni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Pannangan nga inaramid ni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Anak ni Dorcas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Surat ni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Dagiti kawes nga inaramid ni Dorcas.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Pinaruar ida amin ni Pedro iti siled; kalpasanna, nagparintumeng ket nagkararag. Iti panagturongna iti natay a babai, kinunana, "Tabita, bumangonka." Linuktanna dagiti matana, ket idi nakitana ni Pedro nagtugaw.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 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94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Cornelio, maysa a Gentil a Naisalakan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Nasdaaw dagiti nakugit a namati a nakikuyog ken Pedro ta naibukbok ti sagut ti Espiritu Santo uray kadagiti Hentil.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 10: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Idiay Cesarea adda maysa a lalaki nga agnagan Cornelio, maysa a senturion iti pagaammo kas Italiano a Rehimen.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Isu ken ti amin a pamiliana ket napeklan ken managbuteng iti Dios; sipaparabur a nangted kadagiti agkasapulan ken regular nga agkararag iti Dios.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Maysa nga aldaw, nangngeg ni Cornelio ti timek ti Dios bayat nga agkarkararag. “Ibaonmo dagiti lallaki nga agbalin a lalaki nga agnagan Pedro.”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Iti dayta a tiempo, nakakita met ni Pedro iti sirmata iti kararag. Inted ti Dios kenkuana dagiti animal manipud langit a saan a mabalin a kanen dagiti Judio ket imbilinna a kanenna.</a:t>
            </a:r>
            <a:r xmlns:a="http://schemas.openxmlformats.org/drawingml/2006/main">
              <a:rPr lang="il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“Dikay awagan ti aniaman a narugit nga inaramid ti Dios a nadalus.”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Kamaudiananna, sinurot ni Pedro dagiti lallaki nga imbaon ni Cornelio ket napan iti balay ni Cornelio.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Inkasaba ni Pedro ida ni Jesus ken ti ebanghelio ken ni Cornelio ken iti pamiliana. Kalpasanna, bimmaba kadakuada ti Espiritu Santo. Naamirisna babaen ti panangkitana iti daytoy; "Uray dagiti hentil ket maisalakanda no mamatida ken ni Jesus!"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Impagarup ni Pedro a dagiti laeng Judio ti mamati ken ni Jesus ken maisalakan.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Ngem awan ti panangidumduma ti ebanghelio ti Dios kadagiti amin a tattao iti lubong.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Masapul nga ikasabatayo ti ebanghelio iti tunggal maysa ditoy lubong tapno maisalakan dagitoy.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Inkuyog ni Jesus da Pedro, Santiago ken Juan, ket inturongna ida nga agmaymaysa iti nangato a bantay.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Ited ni Jesus ti pannakaisalakan ti tunggal maysa a mamati kenkuana, aniaman ti nasionalidad wenno kasasaad.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>
                <a:solidFill>
                  <a:srgbClr val="ff0000"/>
                </a:solidFill>
              </a:rPr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a sirmata ti nakita ni Pedro bayat nga agkarkararag?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a bumabbaba manipud langit.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Biblia a bumabbaba manipud langit.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Dagiti anghel a bumabbaba manipud langit.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Bimmaba manipud langit dagiti animal a saan a mabalin a kanen dagiti Judio.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Bimmaba manipud langit dagiti animal a saan a mabalin a kanen dagiti Judio.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Nasdaaw dagiti nakugit a namati a nakikuyog ken Pedro ta naibukbok ti sagut ti Espiritu Santo uray kadagiti Hentil.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 10: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95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Panagkanta kadagiti Himno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uray iti pagbaludan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Agarup tengnga ti rabii agkarkararag ken agkankanta da Pablo ken Silas kadagiti himno iti Dios, ket dumdumngeg kadakuada dagiti dadduma a balud.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Inaramid da Pablo ken Silas ti amin a kabaelanda a mangikasaba iti ebanghelio idiay Filipe. Ngem dagiti tattao a nanggurgura iti dayta kinabilda da Pablo ken Silas ket inkabilda ida iti pagbaludan.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Nagkararag ken indaydayaw da Pablo ken Silas ti Dios uray iti pagbaludan. Dimngeg daytoy ti amin iti pagbaludan.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Kalpasanna kellaat nga adda dakkel a ginggined isu a naglukat amin a ridaw ti pagbaludan. Madanagan unay ti guardia iti pagbaludan ta impagarupna a nakalibas dagiti balud.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Impukkaw ni Pablo, “Dika madanagan! Addakami amin ditoy!” “Apo, ania ti masapul nga aramidek tapno maisalakak?” sinaludsod ti Jailer.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"Mamatika ken ni Apo Jesus. Kalpasanna, maisalakanka ken ti pamiliam!" Iti dayta nga oras ti rabii innala ida ti guardia iti pagbaludan ket binugguanna dagiti sugatda; kalpasanna dagus a nabautisaran isuna ken ti amin a pamiliana.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Sadiay a nabaliwan ti langana iti sanguananda. Nagsilnag ti rupana a kas iti init, ket nagbalin a puraw ti kawesna a kas iti lawag.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Saan a naupay da Pablo ken Silas ket nagkararag ken nadayawda, 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uray no nasapsaplitda agingga a natayda.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Kalpasanna, linuktan ti Dios ti ruangan ti pagbaludan ket inikkanna ida iti gundaway a mangikasaba iti ebanghelio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iti guardia ti pagbaludan ken ti pamiliana.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Adda met dagiti gundaway a marigatantayo.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Ket no saanmo a pabainan ti bagim ket umakarka iti kararag ken panagdayaw, isalakannaka ti Dios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iti nakaskasdaaw a pamay-an.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Ikkannak ni Jesus iti bileg a mangparmek kadagiti amin a rigat ken rigat.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inaramid da Pablo ken Silas iti pagbaludan??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Agsangsangitda.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Nagpakaasida iti biagda.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Nadismayada.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Nagkararag ken nagkantada kadagiti himno.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Nagkararag ken nagkantada kadagiti himno.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Agarup tengnga ti rabii agkarkararag ken agkankanta da Pablo ken Silas kadagiti himno iti Dios, ket dumdumngeg kadakuada dagiti dadduma a balud.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Inkasaba ni Pablo ti Ebanghelio iti Ari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Insungbat ni Pablo, "Ababa man wenno napaut--ikararagko iti Dios a saan laeng a sika no di ket amin a dumdumngeg kaniak ita nga aldaw ket agbalinda a kas kaniak, malaksid kadagitoy a kawar."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 1 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Inkasaba ni Pablo ti ebanghelio ket idi agangay nagbalin a balud idiay Jerusalem. Dinamag ni Ari Agripa maipapan kadagiti basol ni balud a ni Pablo.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“Adda pammalubosmo nga agsao para iti bagim!” Nangted ni Agripa iti tiempo a rugian ni Pablo ti panangidepensana.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Inusar ni Pablo ti gundaway a mangikasaba iti ebanghelio. "O ari, sapay koma ta agbalinka a kas kaniak malaksid kadagitoy a kawar!"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Awan ti nasarakan ti ari a basol ken Pablo. Kayat ni Pablo ti mapan idiay Roma ket ikasaba ti ebanghelio iti Emperador..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Iti dayta met la a kanito, nagparang da Moises ken Elias iti sanguananda, a makisarsarita ken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Kamaudiananna, nagapelar ni Pablo iti emperador ti Roma. Kas balud, naglugan ni Pablo iti bangka tapno mapan iti emperador ti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Balud idi ni Pablo, ngem sipapannakkel nga inkasabana ti ebanghelio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iti sango ti ari ti bukodna a pannubok.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Gapu ta saan a mabain iti ebanghelio, ken patienna a natangsit a kinapudno dayta.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Masapul a kabaelantayo nga ikasaba a sitatalged ken situtured ti Ebanghelio ni Jesus siasinoman a masabettayo.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 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Nangatngato nga amang ni Jesus ngem ti kangatuan a tao iti lubong.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inaramid ni Pablo idi inikkan ti ari ti pannakabista ni Pablo iti gundaway nga agsao?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Inkasabana ti Ebanghelio ni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Inakusaranna ti dakes a tao.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Kiniddawna ti pannakawayawayana.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Nagkararag ken nagkanta kadagiti himno.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Inkasabana ti Ebanghelio ni Jesus.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Insungbat ni Pablo, "Ababa man wenno napaut--ikararagko iti Dios a saan laeng a sika no di ket amin a dumdumngeg kaniak ita nga aldaw ket agbalinda a kas kaniak, malaksid kadagitoy a kawar."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 1 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Lumlumned ti Barko!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ket kinunana, ‘Dika agbuteng, Pablo. Masapul a mausigka iti sanguanan ni Cesar; ket siaasi nga inted ti Dios kenka ti biag dagiti amin a kaduam nga aglayag.’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 1 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Naitaray ni Pablo idiay Roma babaen ti barko a kaduana dagiti dadduma a balud.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Nupay kasta, agpegpeggad a lumned ti barko gapu iti bagyo. Nagpigerger ti amin gapu iti buteng.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Nagkararag ni Pablo iti Dios ket imbagana kadagiti tattao. "Dika agbuteng. Kinuna ti Dios nga awan ti matay."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Kinuna ti timek manipud iti ulep, “Daytoy ti Anakko, nga ay-ayatek; kenkuana maragsakanak unay. Dumngegka kenkuana!”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Nalned ti barko, ngem kas kinuna ni Pablo, makadisso amin dagiti tattao iti isla nga awan uray maysa a natay.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Inkasaba ni Pablo ni Jesus idiay isla ket intedna ti dayag iti Dios.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Nagkararag ni Pablo, pinaregtana ti sabsabali, uray kadagiti panawen ti krisis idi dandanin lumned ti barko.</a:t>
            </a:r>
            <a:r xmlns:a="http://schemas.openxmlformats.org/drawingml/2006/main">
              <a:rPr lang="i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Kamaudiananna, naisalakanda amin, 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kas met laeng iti kinuna ni Pablo.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Dagiti tattao ti Dios ket responsableda a mangidanon iti pagayatan ti Dios iti lubong babaen ti kararag ken para iti naimbag a damag ti pannakaisalakan ti Dios.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makinkukua iti amin a biag ditoy lubong. Awan ti matay no awan ti pammalubosna.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inaramid ni Pablo idi nasabat ti barko ti bagyo?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Nagsangit.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Naglugan iti baybay.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Nakiranget iti piloto.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Nagkararag iti Dios.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Nagkararag iti Dios.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ket kinunana, ‘Dika agbuteng, Pablo. Masapul a mausigka iti sanguanan ni Cesar; ket siaasi nga inted ti Dios kenka ti biag dagiti amin a kaduam nga aglayag.’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Aramid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 1 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98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Ti Pakaasi ni Pablo maipaay ken Onesimo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Agpakaasiak kenka gapu iti anakko a ni Onesimo, a nagbalin nga anakko bayat a nakabaludak.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Onesimo ket adipen ni Filemon. Ngem naglemmeng a rimmuar nga awan ti pammalubos ti apona a napan idiay 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Naam-ammo ni Onesimo ni Pablo a naibalud idiay Roma. Inkasaba ni Pablo ti ebanghelio kenkuana, ket namati ken ni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 nangngegda daytoy, natinnagda a nakasango iti daga, a mabutengda. Kinuna ni Jesus, “Dika agbuteng.” Idi timmangada, awan ti nakitada no di ni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Imbaga ni Pablo ken Onesimo nga agsubli iti apona a ni Filemon ken dumawat iti pammakawan. Ket imbaga ni Pablo ken ni Onesimo nga agbiag a kas mamati ken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Madanagan ni Onesimo. Ta iti dayta a tiempo, ti nakalibas nga adipen ket pinapatay ti akinkukua iti dayta.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Nagsurat ni Pablo para ken Onesimo iti apona a ni Filemon tapno pakawanenna. Daytoy a surat ket ‘Filemon’ iti Biblia.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Inkonekta manen ni Pablo ti nadadael a relasion da Onesimo ken Filemon. Nagkiddaw ti Onesimo iti pammakawan ken Filemon, ket pinakawan ti Filemon ni Onesimo.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Masapul nga agkiddawtayo iti pammakawan no adda dakes nga inaramidtayo.</a:t>
            </a:r>
            <a:r xmlns:a="http://schemas.openxmlformats.org/drawingml/2006/main">
              <a:rPr lang="i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Ket no adda dakes nga inaramid kadatayo, masapul a pakawanentayo.</a:t>
            </a:r>
            <a:r xmlns:a="http://schemas.openxmlformats.org/drawingml/2006/main">
              <a:rPr lang="i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Dayta ti patien dagiti tattao ken ni Jesus.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Mangyeg ni Jesus iti talna ken panagkappia no sadino nga adda panaglalaban ken panagsusupiat.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Siasino ti nasabat ni Onesimo idiay Roma idi nagtalaw iti akinkukua kenkuana a ni Filemon?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Bernabe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Agpakaasiak kenka gapu iti anakko a ni Onesimo, a nagbalin nga anakko bayat a nakabaludak.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99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Timoteo, ti Adalan ni Pablo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Napalagip kaniak ti napudno a pammatim, nga immuna a nagbiag ken ni lolam a Lois ken ken ni nanangmo a Eunice ket, naallukoynak, agnanaed itan kenka met.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Adda adalan ni Pablo nga agnagan Timoteo. Ni Timoteo ket misionero a kaduana ni Pablo sipud pay idi ubing pay.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Adda maysa a lalaki nga addaan iti dua nga annak a lallaki. Kiniddaw ti maikadua nga anak a lalaki ken tatangna nga itedna a nasaksakbay kenkuana ti bingayna iti sanikua.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ket adda idi ditoy daga iti porma ti tao, ngem Isu met ti Dios.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Kas imbilin ti Dios kadagiti adalanna idiay bantay,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masapul a mamatitayo ken ni Jesus kas Anak ti Dios ken dumngegtayo a naimbag kenkuana.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Pablo, nga adda iti pagbaludan, ammona nga asidegen a matay, ket nagsurat iti dungdungnguenna nga adalan a ni Timoteo.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Kinuna ti surat no kasano a rumbeng nga isuro ni Timoteo dagiti namati kas ministro ti iglesia.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Binasa ni Timoteo ken dagiti namati ti surat ni Pablo ket inkeddengda a saanda a mapukaw ti pammati agingga iti panungpalan uray iti pannakaidadanes.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 a naipasa ti pammati ni Pablo ken ni adalanna a ni Timoteo, ken manen kadagiti iglesia.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Gapu kadagiti ebanghelista a nangikasaba kadatayo iti ebanghelio ken dagiti mannursuro a nangisuro kadatayo iti sao ti Dios, dimmakkel ti pammatitayo ken ti iglesiatayo.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Ita masapul nga itedtayo ti pammatitayo ken isurotayo kadakuada ti sao ti Dios a nasursurotayo.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Napagungar ni Jesus ket sibibiag nga agnanayon, a kaduana dagiti iglesia ken namati a mamati kenkuana.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Siasino ti nangisuratan ni Pablo iti surat bayat nga umas-asideg ti aldaw ti ipapatayna?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Napalagip kaniak ti napudno a pammatim, nga immuna a nagbiag ken ni lolam a Lois ken ken ni nanangmo a Eunice ket, naallukoynak, agnanaed itan kenka met.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5. 5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Nakita ni Juan ti Nakaskasdaaw a Panangkita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Ti mangpaneknek kadagitoy a banag kunana, "Wen, umayak iti mabiit." Amen. Umayka, Apo Jesus.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Apocalipsis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Jesus?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agsilnag a napintas nga addaan iti nadayag a langa.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Inaldaw a kimmaro ti pannakaidadanes ti iglesia. Namartir ti amin nga adalanna bayat ti panangtaginayonda iti pammati, ket naibalud ni Juan nga agmaymaysa idiay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Maysa nga aldaw nangngegna ti napigsa a timek a kasla trumpeta, a nagkuna: “Isuratyo iti lukot ti makitayo ket ipatulodyo kadagiti pito nga iglesia.”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Nakita met ni Juan ni Jesus. Ni Jesus ket ladawan ti maysa nga ari nga addaan iti amin a pannakabalin ti lubong.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Nakita ni Juan ti baro a langit ken ti baro a daga nga umay. Awanto ti dakes, awanto ti ladingit, ken kanayon nga addanto ragsak iti Dios.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Insurat ni Juan amin dagitoy a sirmata ket insuratna kadagiti iglesia. “Taginayonenyo ti pammatiyo, ta umayto manen ti Apo!” Daytoy ti maudi a libro ti Biblia, Apocalipsis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Leksion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Agsublinto manen ni Jesus ditoy daga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kas maysa nga ukom inton agangay.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Iti dayta a tiempo, dagidiay saan a namati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 Jesus agsagaba iti agnanayon, 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Tagiragsakento dagidiay mamati ken Jesus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Biag nga agnanayon nga addaan Kinaragsak.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Ur-urayem kadi nga umay manen ni Jesus?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Masapul a ditay mapukaw dayta a namnama, masapul a pagtalinaedentayo ti pammatitayo iti daytoy a daga agingga iti panungpalan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3200"/>
              <a:t>Siasino ni Jesus?</a:t>
            </a:r>
            <a:r xmlns:a="http://schemas.openxmlformats.org/drawingml/2006/main">
              <a:rPr lang="i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rgbClr val="0070c0"/>
                </a:solidFill>
              </a:rPr>
              <a:t>Ni Jesus...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Agsublinto manen ni Jesus ditoy daga kas ari, ukomenna ti amin a banag, ken agturay iti amin a banag iti agnanayon.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Quiz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nagan ti isla a nakaibaludan ni adalan a Juan?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 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ilo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000"/>
              <a:t>Sao Ita nga aldaw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Ti mangpaneknek kadagitoy a banag kunana, "Wen, umayak iti mabiit." Amen. Umayka, Apo Jesus.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Apocalipsis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i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Ita nga aldaw</a:t>
            </a:r>
            <a:r xmlns:a="http://schemas.openxmlformats.org/drawingml/2006/main">
              <a:rPr altLang="en-US" lang="il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Ababa nga eksamen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Siasino ti saan a nakakita iti panagbalbaliw ti langa ni Jesus?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Santiago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 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ni Tomas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Sadiay a nabaliwan ti langana iti sanguananda. Nagsilnag ti rupana a kas iti init, ket nagbalin a puraw ti kawesna a kas iti lawag.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Jesus</a:t>
            </a:r>
            <a:r xmlns:a="http://schemas.openxmlformats.org/drawingml/2006/main">
              <a:rPr lang="ilo" altLang="en-US" sz="4400"/>
              <a:t> </a:t>
            </a:r>
            <a:r xmlns:a="http://schemas.openxmlformats.org/drawingml/2006/main">
              <a:rPr lang="ilo" altLang="ko-KR" sz="4400"/>
              <a:t>Ay-ayatenna dagiti Ubbing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Idi nakita ni Jesus daytoy, nakapungtot. Kinunana kadakuada, "Bay-anyo nga umay kaniak dagiti babassit nga ubbing, ket saanyo a lapdan ida, ta kukua ti Pagarian ti Dios dagiti kas kadagitoy."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Maysa a nagannak ti nangipan iti anakna ken ni Jesus tapno bendisionan ni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Kalpasanna, binabalaw dagiti adalan ni Jesus. “Kasano a maituredmo nga iyeg ti anakmo ken ni Jesus?”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Idi nakita ni Jesus, sipupungtot a kinunana.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“Saanmo a pasardengen dagiti ubbing nga umasideg kaniak. Ti pagarian ti Dios kukua dagiti kas kadagitoy nga ubbing.!”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 sinayang ti anak ti amin a sanikuana iti adayo a pagilian ket nagbalin a nakalkaldaang.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"Siasinoman a saan nga umawat iti pagarian ti Dios a kas iti bassit nga ubing ket saan a pulos a sumrek iti daytoy." Ket inarakupna dagiti ubbing, inkabilna dagiti imana kadakuada ket binendisionanna ida.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 a kukua ti pagarian ti Dios dagiti kas kadagitoy nga ubbing.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Agbalintayo met nga ubbing nga agayat iti Dios ken agtulnog ken ni Jesus a di mapukaw ti nadalus, napudno,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ken pudno a puso ti maysa nga ubing.</a:t>
            </a:r>
            <a:r xmlns:a="http://schemas.openxmlformats.org/drawingml/2006/main">
              <a:rPr altLang="en-US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Jesus?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il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mangayat, mangipatpateg ken mangbendision kadagiti ubbing.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inaramid dagiti adalan idi pinadas dagiti ubbing ti mapan ken ni Jesus?</a:t>
            </a:r>
            <a:r xmlns:a="http://schemas.openxmlformats.org/drawingml/2006/main">
              <a:rPr altLang="en-US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Siraragsak nga inawatda ida.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Tinubngarda ida a saanda a mapan ken ni Jesus.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Inyam-ammoda dagiti ubbing ken ni Jesus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Inikkanda ida iti taraon ket pinagawidda.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Tinubngarda ida a saanda a mapan ken ni Jesus.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Idi nakita ni Jesus daytoy, nakapungtot. Kinunana kadakuada, "Bay-anyo nga umay kaniak dagiti babassit nga ubbing, ket saanyo a lapdan ida, ta kukua ti Pagarian ti Dios dagiti kas kadagitoy."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76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Pinaimbag ni Jesus ti maysa a bulsek a lalaki, ni Bartimeo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"Inka," kinuna ni Jesus, "ti pammatim ti nangpaimbag kenka." Dagus a naawatna ti panagkitana ket sinurotna ni Jesus iti dalan.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Ti 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Idi dimteng ni Jesus idiay Jerico, maysa a bulsek, nakatugaw ni Bartimeo iti igid ti kalsada nga agpalpalimos.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Idi nangngegna a ni Jesus a taga Nazaret, rinugianna nga impukkaw, "Jesus, Anak ni David, kaasiannak!"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Inawagan ni Jesus ni Bartimeo. “Ania ti kayatmo nga aramidek kenka?” sinaludsod ni Jesus kenkuana. Kinuna ti bulsek, "Rabbi, kayatko ti makakita."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Naamiris ti anak a nagbalin nga ad-adda a nakalkaldaang ngem dagiti adipen iti balay ni amana.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 a nagsubli ket nagpakaasi ken tatangna nga awatenna kas maysa kadagiti adipenna.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"Inka," kinuna ni Jesus, "ti pammatim ti nangpaimbag kenka." Dagus a naawatna ti panagkitana.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“Agyamanak kenka, Jesus!” Sinurot ni Bartimeo ni Jesus a nangipalubos kenkuana nga umawat iti panagkita.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 ken ni Bartimeo, “Sika ti pammati ti nangpaimbag kenka.”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 pammati ti mangisalakan kadatayo.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Maiyebkas ti pammati babaen ti napasnek a panagkararag.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agkararagtayo ken ni Jesus,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Masapul nga adda kadatayo daytoy a pammati.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Jesus?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dumngeg ken mangsungbat kadagiti napasnek a kararagtayo.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kiniddaw ni Bartimeo ken Jesus?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Ikkannak iti adu a kuarta.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Kayatko ti agbalin nga adalam.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Bay-am a magnaak iti rabaw ti danum.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Kayatko manen ti makakita.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Kayatko manen ti makakita.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"Inka," kinuna ni Jesus, "ti pammatim ti nangpaimbag kenka." Dagus a naawatna ti panagkitana ket sinurotna ni Jesus iti dalan.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Ti 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Simmang-at ni Zaqueo iti kayo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Ta immay ti Anak ti Tao tapno agsapul ken mangisalakan iti napukaw."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Adda maysa a nabaknang nga agnagan Zaqueo. Isu ket maysa a panguluen nga agsingsingir iti buis, isu a kagura dagiti tattao.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Maysa nga aldaw dimteng ni Jesus iti purok a nagnaedan ni Zaqueo. Adu a tattao ti napusek tapno makitada ni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Apaman a nakita ni tatangna ti anakna nga umay manipud iti adayo, nagtaray nga immasideg kenkuana ket inarakupna ken inawat a siraragsak.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Simmang-at ni Zaqueo iti kayo tapno makitana ni Jesus. Kimmita ni Jesus kenkuana ket kinunana. “Zaqueo, bumabaka a dagus. Masapul nga agtalinaedak iti balayyo ita nga aldaw.”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"Inkeddeng ni Zaqueo ken ni Jesus. “Itedko ti kagudua kadagiti sanikuak kadagiti napanglaw.”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Jesus, "Ita nga aldaw dimteng ti pannakaisalakan iti daytoy a balay. Immayak tapno sapulen ken isalakan ti napukaw."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Idi naam-ammo ni Zaqueo ni Jesus, impudnona nga itedna ti kapatgan a sanikuana kadagiti napanglaw.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kapatgan kenka?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insuko kalpasan a naam-ammom ni Jesus?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Masapul a laglagipentayo a ti kapatgan kadatayo ket ni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rgbClr val="ff0000"/>
                </a:solidFill>
              </a:rPr>
              <a:t>Siasino ni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Mangisalakan nga immay iti daytoy a daga tapno isalakanna ti tunggal maysa nga awan ti pagdumaan.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Ita nga aldaw</a:t>
            </a:r>
            <a:r xmlns:a="http://schemas.openxmlformats.org/drawingml/2006/main">
              <a:rPr altLang="en-US" lang="il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Ababa nga eksamen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Apay a ginura dagiti tattao ni Zaqueo?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Gapu ta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isuna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ket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maysa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tsip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buis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kolektor.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Gapu ta namati a naimbag ken Jesus.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Gapu ta adu ti nagkararag.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Gapu ta guapo.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Gapu ta isu ket maysa a panguluen nga agsingsingir iti buis.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Ta immay ti Anak ti Tao tapno agsapul ken mangisalakan iti napukaw."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ilo">
                <a:solidFill>
                  <a:schemeClr val="tx1">
                    <a:lumMod val="50000"/>
                    <a:lumOff val="50000"/>
                  </a:schemeClr>
                </a:solidFill>
              </a:rPr>
              <a:t>No. 78 Ti Sao ti Dios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400"/>
              <a:t>Maysa a Balay a naibangon iti Bato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"Ngarud ti tunggal maysa a dumngeg kadagitoy a sasaok ken mangipatungpal kadagitoy ket kas iti masirib a tao a nangibangon iti balayna iti rabaw ti bato."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1.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Insalaysay ni Jesus ti estoria ti dua a lallaki a mangbangbangon iti balay.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Jesus, "Dios, kanayon nga agur-uray kenka ni amam."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Inkeddeng ti maysa kadakuada nga ibangon ti balayna iti darat, ti sabali iti bato.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Nagtrabaho a sipipinget dagiti dua a nangibangon iti balay. Agpada a napigsa ti langa dagiti balay iti ruar nga awan ti dakkel a nagdumaanda.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 naglayus ti napigsa a tudo, nayanud ti balay a naibangon iti darat. Ngem nagtakder a sititibker ti balay a naibangon iti rabaw ti bato.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Jesus, “Tunggal maysa a dumngeg kadagiti sasaok ken mangipatungpal kadagitoy ket kas iti masirib a tao a nangibangon iti balayna iti rabaw ti bato.”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Kinuna ni Jesus, “Tunggal maysa a dumngeg kadagiti sasaok ken mangipatungpal kadagitoy ket kas iti masirib a tao a nangibangon iti balayna iti rabaw ti bato.”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Ipatungpalmo kadi ti tunggal sao ti Dios?</a:t>
            </a:r>
            <a:r xmlns:a="http://schemas.openxmlformats.org/drawingml/2006/main">
              <a:rPr altLang="en-US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Agbalintayo a masirib a lallaki nga agtulnog iti Sao ti Dios.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Jesus?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il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maragsakan kadagiti agtulnog iti Sao.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Kaano a narba ti balay a naibangon iti darat?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Apaman a naibangon ti balay,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 agsilsilnag ti init,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 adu a tattao ti simrek iti balay,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 nagtudo iti adu ken nalayus,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Idi nagtudo iti adu ken nalayus, 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"Ngarud ti tunggal maysa a dumngeg kadagitoy a sasaok ken mangipatungpal kadagitoy ket kas iti masirib a tao a nangibangon iti balayna iti rabaw ti bato."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1.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79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Lima a Masirib a Birhen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"Ngarud nga agbantaykayo, agsipud ta saanyo nga ammo ti aldaw wenno oras.”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 1 .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Adu ti basoltayo iti biagtayo.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 a makonsiensiatayo gapu iti panagbasoltayo iti Dios.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 kanayon a pinakawannatayo ti Dios kadagiti basoltayo.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Gapu ta innala ni Jesus ti amin a basbasoltayo.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Masapul a patiem daytoy ken mapanka iti Dios buyogen ti panagyaman ken rag-o.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Adda sangapulo a birhen nga agsagsagana para iti padaya ti kasar. Insagana dagiti lima a masirib a babbalasitang dagiti lampara nga addaan iti umdas a lana, ngem saan nga inaramid ti lima pay.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Iti rabii, idi naladaw ti nobio, nakaturog dagiti sangapulo a birhen.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"Adda ditoy ti nobio!" Nagdardaras a timmakder dagiti birhen. Ket naid-iddep dagiti silaw dagiti lima a birhen a saan a nakasagana iti umdas a lana.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“Ikkannakami iti lana." "No itedmi kenka ti lana, mabalin a maibus met ti lana. Inka mangala iti lana."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Ngem bayat a napan gumatang iti lana dagiti lima a maag a babbalasitang, nagserra ti ridaw ti padaya. Kamaudiananna, saan a napalubosan ti lima a maag a babbalasitang a tumabuno iti party.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Daytoy ket estoria nga ibaga kadatayo ni Jesus no kasano nga urayen ti aldaw inton agsubli.</a:t>
            </a:r>
            <a:r xmlns:a="http://schemas.openxmlformats.org/drawingml/2006/main">
              <a:rPr altLang="en-US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Awan ti makaammo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inton umayto manen ni Jesus.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Ngem kas kadagiti lima a masirib a birhen, masapul a kanayon a makariingtayo ken urayentayo ni Jesus buyogen ti nakasagana a puso.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Jesus?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Ni Jesus...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Inkari ni Jesus nga agsubli manen iti daytoy a daga inton awan ti makaammo.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saan nga insagana dagiti maag a lima a birhen?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danum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dagiti kawes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sagut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lana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"Ngarud nga agbantaykayo, agsipud ta saanyo nga ammo ti aldaw wenno oras.”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 1 .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Ti Sao ti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lo" altLang="ko-KR" sz="4400"/>
              <a:t>Ti Pangngarig dagiti Talento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Jesus?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il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kanayon nga agayat ken agur-uray kadatayo.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"Insungbat ti apona, 'Nasayaat ti inaramidmo, naimbag ken napudno nga adipen! Napudnoka iti sumagmamano a banag; ikabilka a mangimaton iti adu a banag. Umayka ket ibinglaymo ti ragsak ti apom!'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Intalek ti maysa a tao ti kuarta kadagiti adipenna iti panagdaliasatna iti ballasiw-taaw. Intedna ti lima a talento iti umuna nga adipen, dua iti maikadua, ken maysa iti maikatlo.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 adipen a nakaawat iti 5 a talento ken dua a talento ket napan a namimpinsan ket inkabilna ti kuartada iti trabaho ket doble ti nagun-odna. Nupay kasta, rimmuar ti maysa a lalaki a nakaawat iti 1 a talento ket nagkali iti abut iti daga ket inlemmengna ti kuarta ti apona.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 nagsubli ti apo ket nakikuenta kadakuada, nagun-od ti umuna nga adipen ti lima pay a talento, ken ti maikadua ket dua pay.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Ngem, awan ti nagun-od ti adipen a nakaawat iti maysa a talento. “Maestro, maysa laeng a talento ti intedmo kaniak. No kasta, kasano a makagun-odak iti ad-adu a kuarta?”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Nakapungtot ti apona. “Ikabilmo koma ti kuartak iti deposito kadagiti bankero, maawatko koma manen nga addaan interes. Sika nga awan serserbina nga adipen, rummuarka iti balayko!"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Leksion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Pakdaarannatayo ni Jesus a saantayo nga agsadut babaen ti pangngarig maipapan kadagiti talento.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Adda napatpateg ngem no kasano kaadu ti naawattayo.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 napatpateg ket agbiag iti biag para iti dayag ti Dios babaen ti simamatalek a panangusar iti adda kenka.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Rumbeng nga agbiagtayo amin iti kasta a kita ti biag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tapno maidaydayaw ni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3200"/>
              <a:t>Siasino ni Jesus?</a:t>
            </a:r>
            <a:r xmlns:a="http://schemas.openxmlformats.org/drawingml/2006/main">
              <a:rPr altLang="en-US" lang="il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rgbClr val="0070c0"/>
                </a:solidFill>
              </a:rPr>
              <a:t>Ni Jesus ket..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Jesus ti apotayo, a mangtingiting iti biagtayo ken gunggonaannatayo maitunos iti dayta.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>
                <a:solidFill>
                  <a:srgbClr val="ff0000"/>
                </a:solidFill>
              </a:rPr>
              <a:t>Quiz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Ania ti intalek ti apo kadagiti adipen bayat ti panagdaliasatda iti adayo?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balay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tay-ak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 tiendaan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lo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ilo" sz="2800">
                <a:solidFill>
                  <a:srgbClr val="ff0000"/>
                </a:solidFill>
              </a:rPr>
              <a:t>nga talento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lo" sz="4000"/>
              <a:t>Sao Ita nga aldaw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lo" sz="3600"/>
              <a:t>"Insungbat ti apona, 'Nasayaat ti inaramidmo, naimbag ken napudno nga adipen! Napudnoka iti sumagmamano a banag; ikabilka a mangimaton iti adu a banag. Umayka ket ibinglaymo ti ragsak ti apom!'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l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